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58" r:id="rId2"/>
    <p:sldId id="259" r:id="rId3"/>
    <p:sldId id="260" r:id="rId4"/>
    <p:sldId id="262" r:id="rId5"/>
    <p:sldId id="263" r:id="rId6"/>
    <p:sldId id="266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6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322" autoAdjust="0"/>
  </p:normalViewPr>
  <p:slideViewPr>
    <p:cSldViewPr>
      <p:cViewPr>
        <p:scale>
          <a:sx n="63" d="100"/>
          <a:sy n="63" d="100"/>
        </p:scale>
        <p:origin x="-1243" y="9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EEB95-9BF6-4AA7-8F93-76D8C8F97E3C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38EA1-479A-452A-A3DA-9649AAD3A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4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8EA1-479A-452A-A3DA-9649AAD3A2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4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8EA1-479A-452A-A3DA-9649AAD3A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4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38EA1-479A-452A-A3DA-9649AAD3A2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7B9E45-DD5D-4913-AB67-FD76E431F5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9B33F4B-FA48-4036-9509-46DE63176D1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nPZ8MDY7uz0" TargetMode="External"/><Relationship Id="rId3" Type="http://schemas.openxmlformats.org/officeDocument/2006/relationships/image" Target="../media/image35.png"/><Relationship Id="rId7" Type="http://schemas.openxmlformats.org/officeDocument/2006/relationships/hyperlink" Target="http://www.mnjsproductions.wix.com/tribut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rkandthememphiskings.com/" TargetMode="External"/><Relationship Id="rId5" Type="http://schemas.openxmlformats.org/officeDocument/2006/relationships/hyperlink" Target="mailto:markmemphiskings@gmail.com" TargetMode="External"/><Relationship Id="rId4" Type="http://schemas.openxmlformats.org/officeDocument/2006/relationships/hyperlink" Target="mailto:MNJSproductions@gmail.com" TargetMode="External"/><Relationship Id="rId9" Type="http://schemas.openxmlformats.org/officeDocument/2006/relationships/hyperlink" Target="http://www.facebook.com/mark.stevenz.schra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716" y="813063"/>
            <a:ext cx="3048000" cy="5091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4999" y="0"/>
            <a:ext cx="4725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anose="020B0903060703020204" pitchFamily="34" charset="0"/>
              </a:rPr>
              <a:t>Mark </a:t>
            </a:r>
            <a:r>
              <a:rPr lang="en-US" sz="54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Britannic Bold" panose="020B0903060703020204" pitchFamily="34" charset="0"/>
              </a:rPr>
              <a:t>Stevenz  </a:t>
            </a:r>
            <a:endParaRPr lang="en-US" sz="54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Britannic Bold" panose="020B09030607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9529" y="2133600"/>
            <a:ext cx="39444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anose="020B0903060703020204" pitchFamily="34" charset="0"/>
              </a:rPr>
              <a:t>Three Decades of Hits</a:t>
            </a:r>
            <a:endParaRPr lang="en-US" sz="40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4716" y="6019800"/>
            <a:ext cx="58977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anose="020B0903060703020204" pitchFamily="34" charset="0"/>
              </a:rPr>
              <a:t>One Premier Entertainer</a:t>
            </a:r>
            <a:endParaRPr lang="en-US" sz="40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107568" y="140359"/>
            <a:ext cx="838200" cy="93848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79400" y="5789205"/>
            <a:ext cx="838200" cy="93848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71" y="3897299"/>
            <a:ext cx="1315729" cy="1949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917576"/>
            <a:ext cx="1137982" cy="19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"/>
            <a:ext cx="3289409" cy="6375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1552" y="837476"/>
            <a:ext cx="7239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   The Mark </a:t>
            </a:r>
            <a:r>
              <a:rPr lang="en-US" sz="2000" dirty="0" err="1" smtClean="0">
                <a:solidFill>
                  <a:srgbClr val="FFC000"/>
                </a:solidFill>
                <a:latin typeface="Britannic Bold" panose="020B0903060703020204" pitchFamily="34" charset="0"/>
              </a:rPr>
              <a:t>Stevenz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  Elvis Tribute “Experience” 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is the ultimate 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tribute  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to 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the King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! 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 </a:t>
            </a:r>
            <a:r>
              <a:rPr lang="en-US" sz="2000" dirty="0" err="1" smtClean="0">
                <a:solidFill>
                  <a:srgbClr val="FFC000"/>
                </a:solidFill>
                <a:latin typeface="Britannic Bold" panose="020B0903060703020204" pitchFamily="34" charset="0"/>
              </a:rPr>
              <a:t>Stevenz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’ ability 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to authentically replicate 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the shake 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of the hips, the curl of the lip, the power behind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the vocals and get the audience to shake, rattle, and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roll along with him ensures an exhilarating trip down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memory lane for those who had the privilege of the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experience of Elvis and the development of new fans of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the classic and iconic songs that made Elvis, the King!</a:t>
            </a:r>
          </a:p>
          <a:p>
            <a:pPr algn="ctr"/>
            <a:endParaRPr lang="en-US" sz="2000" dirty="0" smtClean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Stevenz 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brings with him 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trained 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and seasoned</a:t>
            </a: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Musicians and back-up singers </a:t>
            </a:r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to ensure that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every note perfectly compliments his smooth and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sultry vocals. Combined with costuming to provide an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experience authentic to the decade, </a:t>
            </a:r>
            <a:r>
              <a:rPr lang="en-US" sz="20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Mark </a:t>
            </a:r>
            <a:r>
              <a:rPr lang="en-US" sz="2000" dirty="0" err="1" smtClean="0">
                <a:solidFill>
                  <a:srgbClr val="FFC000"/>
                </a:solidFill>
                <a:latin typeface="Britannic Bold" panose="020B0903060703020204" pitchFamily="34" charset="0"/>
              </a:rPr>
              <a:t>Stevenz</a:t>
            </a:r>
            <a:endParaRPr lang="en-US" sz="2000" dirty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captivates the audience from the first note and leaves</a:t>
            </a:r>
          </a:p>
          <a:p>
            <a:pPr algn="ctr"/>
            <a:r>
              <a:rPr lang="en-US" sz="2000" dirty="0">
                <a:solidFill>
                  <a:srgbClr val="FFC000"/>
                </a:solidFill>
                <a:latin typeface="Britannic Bold" panose="020B0903060703020204" pitchFamily="34" charset="0"/>
              </a:rPr>
              <a:t>them wanting more!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6479"/>
            <a:ext cx="6428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MARK STEVENZ as ELVIS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85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15" y="2514600"/>
            <a:ext cx="2048885" cy="3301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86665" y="304800"/>
            <a:ext cx="343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8601" y="5147"/>
            <a:ext cx="48899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FOLLOW THAT DREAM</a:t>
            </a:r>
            <a:br>
              <a:rPr lang="en-US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4400" b="1" i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n-US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SHOW)</a:t>
            </a:r>
            <a:endParaRPr lang="en-US" sz="4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514600"/>
            <a:ext cx="2512589" cy="3420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2292" y="2296689"/>
            <a:ext cx="52301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Stevenz’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passion has driven his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need to perfectly replicate Elvis’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performances throughout all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three decades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 He has broken down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the moves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and vocal nuances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to provide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the audience with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an authentic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trip down memory lane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 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has not missed a detail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and he works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tirelessly to ensure that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his tribute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to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“Kings’” work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the 1960’s, Gospel &amp;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throughout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the1970’s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replicates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the true excitement  Elvis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brought to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stage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7700" y="97480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FOLLOW THY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DREAM</a:t>
            </a:r>
          </a:p>
          <a:p>
            <a:pPr algn="ctr"/>
            <a:r>
              <a:rPr lang="en-US" sz="40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(THE</a:t>
            </a:r>
            <a:r>
              <a:rPr lang="en-US" sz="4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GOSPEL SHOW)</a:t>
            </a:r>
            <a:endParaRPr lang="en-US" sz="40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629" y="5791200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75">
                  <a:solidFill>
                    <a:schemeClr val="bg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SHOW</a:t>
            </a:r>
            <a:endParaRPr lang="en-US" sz="5400" b="1" cap="none" spc="0" dirty="0">
              <a:ln w="317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3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75" y="83955"/>
            <a:ext cx="2754923" cy="5349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52400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 Narrow Bold" pitchFamily="34" charset="0"/>
              </a:rPr>
              <a:t>“Mark Stevenz </a:t>
            </a:r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is </a:t>
            </a:r>
            <a:r>
              <a:rPr lang="en-US" dirty="0" smtClean="0">
                <a:solidFill>
                  <a:srgbClr val="FFC000"/>
                </a:solidFill>
                <a:latin typeface="Helvetica Narrow Bold" pitchFamily="34" charset="0"/>
              </a:rPr>
              <a:t>AMAZING  in </a:t>
            </a:r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more ways than</a:t>
            </a:r>
          </a:p>
          <a:p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one... Incredible entertainer, even more</a:t>
            </a:r>
          </a:p>
          <a:p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Helvetica Narrow Bold" pitchFamily="34" charset="0"/>
              </a:rPr>
              <a:t>ncredible, “</a:t>
            </a:r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ELVIS” right down to the</a:t>
            </a:r>
          </a:p>
          <a:p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mannerisms, voice inflections, and his</a:t>
            </a:r>
          </a:p>
          <a:p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singing is right on Elvis... Mark </a:t>
            </a:r>
            <a:r>
              <a:rPr lang="en-US" dirty="0" err="1">
                <a:solidFill>
                  <a:srgbClr val="FFC000"/>
                </a:solidFill>
                <a:latin typeface="Helvetica Narrow Bold" pitchFamily="34" charset="0"/>
              </a:rPr>
              <a:t>Stevenz</a:t>
            </a:r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Helvetica Narrow Bold" pitchFamily="34" charset="0"/>
              </a:rPr>
              <a:t> is</a:t>
            </a:r>
            <a:endParaRPr lang="en-US" dirty="0">
              <a:solidFill>
                <a:srgbClr val="FFC000"/>
              </a:solidFill>
              <a:latin typeface="Helvetica Narrow Bold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Helvetica Narrow Bold" pitchFamily="34" charset="0"/>
              </a:rPr>
              <a:t>the best I’ve seen, hands down!”</a:t>
            </a:r>
          </a:p>
          <a:p>
            <a:r>
              <a:rPr lang="en-US" i="1" dirty="0">
                <a:solidFill>
                  <a:srgbClr val="FF0000"/>
                </a:solidFill>
                <a:latin typeface="Helvetica Narrow Bold" pitchFamily="34" charset="0"/>
              </a:rPr>
              <a:t>~Scott Tom </a:t>
            </a:r>
            <a:r>
              <a:rPr lang="en-US" i="1" dirty="0" smtClean="0">
                <a:solidFill>
                  <a:srgbClr val="FF0000"/>
                </a:solidFill>
                <a:latin typeface="Helvetica Narrow Bold" pitchFamily="34" charset="0"/>
              </a:rPr>
              <a:t>, DJ, The Eagle 106.7 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Helvetica Narrow Bold" pitchFamily="34" charset="0"/>
              </a:rPr>
              <a:t>Clear Channel Media  &amp; Entertainment</a:t>
            </a:r>
            <a:endParaRPr lang="en-US" dirty="0">
              <a:solidFill>
                <a:srgbClr val="FF0000"/>
              </a:solidFill>
              <a:latin typeface="Helvetica Narrow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322" y="2866963"/>
            <a:ext cx="38627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“Experience”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 the most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entertaining tribute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Elvis that I have ever witnessed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Mark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nailed every iconic move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 his sound was so incredible that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still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requests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bring him back. GREAT</a:t>
            </a: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SHOW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!”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~ Joseph  </a:t>
            </a:r>
            <a:r>
              <a:rPr lang="en-US" b="1" i="1" dirty="0" smtClean="0">
                <a:solidFill>
                  <a:srgbClr val="FF0000"/>
                </a:solidFill>
              </a:rPr>
              <a:t>Moore  PME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199" y="280415"/>
            <a:ext cx="2133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“I </a:t>
            </a:r>
            <a:r>
              <a:rPr lang="en-US" dirty="0" smtClean="0">
                <a:solidFill>
                  <a:srgbClr val="FFC000"/>
                </a:solidFill>
              </a:rPr>
              <a:t> wasn’t sure if I wanted to go to </a:t>
            </a:r>
            <a:r>
              <a:rPr lang="en-US" dirty="0">
                <a:solidFill>
                  <a:srgbClr val="FFC000"/>
                </a:solidFill>
              </a:rPr>
              <a:t>the show because</a:t>
            </a:r>
          </a:p>
          <a:p>
            <a:r>
              <a:rPr lang="en-US" dirty="0">
                <a:solidFill>
                  <a:srgbClr val="FFC000"/>
                </a:solidFill>
              </a:rPr>
              <a:t>there will never be</a:t>
            </a:r>
          </a:p>
          <a:p>
            <a:r>
              <a:rPr lang="en-US" dirty="0">
                <a:solidFill>
                  <a:srgbClr val="FFC000"/>
                </a:solidFill>
              </a:rPr>
              <a:t>another Elvis, but I</a:t>
            </a:r>
          </a:p>
          <a:p>
            <a:r>
              <a:rPr lang="en-US" dirty="0">
                <a:solidFill>
                  <a:srgbClr val="FFC000"/>
                </a:solidFill>
              </a:rPr>
              <a:t>was wrong. Mark took</a:t>
            </a:r>
          </a:p>
          <a:p>
            <a:r>
              <a:rPr lang="en-US" dirty="0">
                <a:solidFill>
                  <a:srgbClr val="FFC000"/>
                </a:solidFill>
              </a:rPr>
              <a:t>me back to when I</a:t>
            </a:r>
          </a:p>
          <a:p>
            <a:r>
              <a:rPr lang="en-US" dirty="0">
                <a:solidFill>
                  <a:srgbClr val="FFC000"/>
                </a:solidFill>
              </a:rPr>
              <a:t>saw the “King” </a:t>
            </a:r>
            <a:r>
              <a:rPr lang="en-US" dirty="0" smtClean="0">
                <a:solidFill>
                  <a:srgbClr val="FFC000"/>
                </a:solidFill>
              </a:rPr>
              <a:t>LIVE in the early 70s! </a:t>
            </a:r>
            <a:r>
              <a:rPr lang="en-US" dirty="0">
                <a:solidFill>
                  <a:srgbClr val="FFC000"/>
                </a:solidFill>
              </a:rPr>
              <a:t>I</a:t>
            </a:r>
          </a:p>
          <a:p>
            <a:r>
              <a:rPr lang="en-US" dirty="0">
                <a:solidFill>
                  <a:srgbClr val="FFC000"/>
                </a:solidFill>
              </a:rPr>
              <a:t>will </a:t>
            </a:r>
            <a:r>
              <a:rPr lang="en-US" dirty="0" smtClean="0">
                <a:solidFill>
                  <a:srgbClr val="FFC000"/>
                </a:solidFill>
              </a:rPr>
              <a:t>definitely be </a:t>
            </a:r>
            <a:r>
              <a:rPr lang="en-US" dirty="0">
                <a:solidFill>
                  <a:srgbClr val="FFC000"/>
                </a:solidFill>
              </a:rPr>
              <a:t>back to </a:t>
            </a:r>
            <a:r>
              <a:rPr lang="en-US" dirty="0" smtClean="0">
                <a:solidFill>
                  <a:srgbClr val="FFC000"/>
                </a:solidFill>
              </a:rPr>
              <a:t>see him </a:t>
            </a:r>
            <a:r>
              <a:rPr lang="en-US" dirty="0">
                <a:solidFill>
                  <a:srgbClr val="FFC000"/>
                </a:solidFill>
              </a:rPr>
              <a:t>again</a:t>
            </a:r>
            <a:r>
              <a:rPr lang="en-US" dirty="0" smtClean="0">
                <a:solidFill>
                  <a:srgbClr val="FFC000"/>
                </a:solidFill>
              </a:rPr>
              <a:t>!”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~ </a:t>
            </a:r>
            <a:r>
              <a:rPr lang="en-US" i="1" dirty="0" smtClean="0">
                <a:solidFill>
                  <a:srgbClr val="FF0000"/>
                </a:solidFill>
              </a:rPr>
              <a:t>Lottie </a:t>
            </a:r>
            <a:r>
              <a:rPr lang="en-US" i="1" dirty="0">
                <a:solidFill>
                  <a:srgbClr val="FF0000"/>
                </a:solidFill>
              </a:rPr>
              <a:t>Andrews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(A True </a:t>
            </a:r>
            <a:r>
              <a:rPr lang="en-US" i="1" dirty="0">
                <a:solidFill>
                  <a:srgbClr val="FF0000"/>
                </a:solidFill>
              </a:rPr>
              <a:t>Elvis Fan)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322" y="5349510"/>
            <a:ext cx="326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“Mark shook, rattled</a:t>
            </a:r>
          </a:p>
          <a:p>
            <a:r>
              <a:rPr lang="en-US" dirty="0">
                <a:solidFill>
                  <a:srgbClr val="FFC000"/>
                </a:solidFill>
              </a:rPr>
              <a:t>and rolled us. </a:t>
            </a:r>
            <a:r>
              <a:rPr lang="en-US" dirty="0" smtClean="0">
                <a:solidFill>
                  <a:srgbClr val="FFC000"/>
                </a:solidFill>
              </a:rPr>
              <a:t>SO much more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authentic than </a:t>
            </a:r>
            <a:r>
              <a:rPr lang="en-US" dirty="0" smtClean="0">
                <a:solidFill>
                  <a:srgbClr val="FFC000"/>
                </a:solidFill>
              </a:rPr>
              <a:t>I expected</a:t>
            </a:r>
            <a:r>
              <a:rPr lang="en-US" dirty="0">
                <a:solidFill>
                  <a:srgbClr val="FFC000"/>
                </a:solidFill>
              </a:rPr>
              <a:t>.”</a:t>
            </a:r>
          </a:p>
          <a:p>
            <a:r>
              <a:rPr lang="en-US" i="1" dirty="0">
                <a:solidFill>
                  <a:srgbClr val="FF0000"/>
                </a:solidFill>
              </a:rPr>
              <a:t>~John from </a:t>
            </a:r>
            <a:r>
              <a:rPr lang="en-US" i="1" dirty="0" smtClean="0">
                <a:solidFill>
                  <a:srgbClr val="FF0000"/>
                </a:solidFill>
              </a:rPr>
              <a:t>Alberta Canada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5116" y="5362604"/>
            <a:ext cx="3505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“Mark Stevenz totally embodies the king &amp; I have been to over 20 shows already &amp; will go to every  show I can.”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rgbClr val="FF0000"/>
                </a:solidFill>
              </a:rPr>
              <a:t>~ILA – Fan for Life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7722" y="6109111"/>
            <a:ext cx="2688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TESTIMONIALS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1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93429"/>
            <a:ext cx="70866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33400" y="193430"/>
            <a:ext cx="7315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Mark has </a:t>
            </a:r>
            <a:r>
              <a:rPr lang="en-US" sz="3200" b="1" i="1" u="sng" dirty="0"/>
              <a:t>performed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B0F0"/>
                </a:solidFill>
              </a:rPr>
              <a:t>in over 200</a:t>
            </a:r>
          </a:p>
          <a:p>
            <a:pPr algn="ctr"/>
            <a:r>
              <a:rPr lang="en-US" sz="3200" b="1" dirty="0">
                <a:solidFill>
                  <a:srgbClr val="00B0F0"/>
                </a:solidFill>
              </a:rPr>
              <a:t>performances</a:t>
            </a:r>
            <a:r>
              <a:rPr lang="en-US" sz="3200" b="1" dirty="0"/>
              <a:t> </a:t>
            </a:r>
            <a:r>
              <a:rPr lang="en-US" sz="3200" b="1" i="1" u="sng" dirty="0"/>
              <a:t>worldwide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00B0F0"/>
                </a:solidFill>
              </a:rPr>
              <a:t>including</a:t>
            </a:r>
            <a:r>
              <a:rPr lang="en-US" sz="3200" b="1" dirty="0" smtClean="0">
                <a:solidFill>
                  <a:srgbClr val="00B0F0"/>
                </a:solidFill>
              </a:rPr>
              <a:t>: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September 2014</a:t>
            </a:r>
            <a:r>
              <a:rPr lang="en-US" sz="2000" b="1" dirty="0"/>
              <a:t>: Up Close &amp; Personal </a:t>
            </a:r>
            <a:r>
              <a:rPr lang="en-US" sz="2000" b="1" dirty="0" smtClean="0"/>
              <a:t>w/ the Kings, Oregon</a:t>
            </a:r>
            <a:endParaRPr lang="en-US" sz="2000" b="1" dirty="0"/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August </a:t>
            </a:r>
            <a:r>
              <a:rPr lang="en-US" sz="2000" b="1" dirty="0">
                <a:solidFill>
                  <a:srgbClr val="00B0F0"/>
                </a:solidFill>
              </a:rPr>
              <a:t>2014</a:t>
            </a:r>
            <a:r>
              <a:rPr lang="en-US" sz="2000" b="1" dirty="0"/>
              <a:t>: </a:t>
            </a:r>
            <a:r>
              <a:rPr lang="en-US" sz="2000" b="1" dirty="0" smtClean="0"/>
              <a:t>Blue Suede </a:t>
            </a:r>
            <a:r>
              <a:rPr lang="en-US" sz="2000" b="1" dirty="0"/>
              <a:t>Music Festival</a:t>
            </a:r>
            <a:r>
              <a:rPr lang="en-US" sz="2000" b="1" dirty="0" smtClean="0"/>
              <a:t>, Alberta, Canada</a:t>
            </a:r>
            <a:endParaRPr lang="en-US" sz="2000" b="1" dirty="0"/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July 2014</a:t>
            </a:r>
            <a:r>
              <a:rPr lang="en-US" sz="2000" b="1" dirty="0" smtClean="0"/>
              <a:t>: View Royal &amp; Nanaimo Casinos, Victoria, BC,  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June 2014</a:t>
            </a:r>
            <a:r>
              <a:rPr lang="en-US" sz="2000" b="1" dirty="0" smtClean="0"/>
              <a:t>: Casablanca Casino, Mesquite, NV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May 2014</a:t>
            </a:r>
            <a:r>
              <a:rPr lang="en-US" sz="2000" b="1" dirty="0" smtClean="0"/>
              <a:t>: Horseshoe Casino, Council Bluffs, IA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March 2014</a:t>
            </a:r>
            <a:r>
              <a:rPr lang="en-US" sz="2000" b="1" dirty="0" smtClean="0"/>
              <a:t>: Pala Casino, Pala, CA</a:t>
            </a:r>
            <a:endParaRPr lang="en-US" sz="2000" b="1" dirty="0"/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August 2013: </a:t>
            </a:r>
            <a:r>
              <a:rPr lang="en-US" sz="2000" b="1" dirty="0" smtClean="0"/>
              <a:t>Various Locations, Memphis, Tennessee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July 2013:  </a:t>
            </a:r>
            <a:r>
              <a:rPr lang="en-US" sz="2000" b="1" dirty="0" smtClean="0"/>
              <a:t>Las Vegas Hilton, Las Vegas, NV</a:t>
            </a:r>
          </a:p>
          <a:p>
            <a:pPr algn="ctr"/>
            <a:r>
              <a:rPr lang="fr-FR" sz="2000" b="1" dirty="0" err="1" smtClean="0">
                <a:solidFill>
                  <a:srgbClr val="00B0F0"/>
                </a:solidFill>
              </a:rPr>
              <a:t>June</a:t>
            </a:r>
            <a:r>
              <a:rPr lang="fr-FR" sz="2000" b="1" dirty="0" smtClean="0">
                <a:solidFill>
                  <a:srgbClr val="00B0F0"/>
                </a:solidFill>
              </a:rPr>
              <a:t> 2013: </a:t>
            </a:r>
            <a:r>
              <a:rPr lang="fr-FR" sz="2000" b="1" dirty="0" err="1" smtClean="0"/>
              <a:t>Penticton</a:t>
            </a:r>
            <a:r>
              <a:rPr lang="fr-FR" sz="2000" b="1" dirty="0" smtClean="0"/>
              <a:t> Elvis </a:t>
            </a:r>
            <a:r>
              <a:rPr lang="fr-FR" sz="2000" b="1" dirty="0" err="1" smtClean="0"/>
              <a:t>Fest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Penticton</a:t>
            </a:r>
            <a:r>
              <a:rPr lang="fr-FR" sz="2000" b="1" dirty="0" smtClean="0"/>
              <a:t>, BC, Canada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May </a:t>
            </a:r>
            <a:r>
              <a:rPr lang="en-US" sz="2000" b="1" dirty="0">
                <a:solidFill>
                  <a:srgbClr val="00B0F0"/>
                </a:solidFill>
              </a:rPr>
              <a:t>2013: </a:t>
            </a:r>
            <a:r>
              <a:rPr lang="en-US" sz="2000" b="1" dirty="0" smtClean="0"/>
              <a:t>Riverside Casino, </a:t>
            </a:r>
            <a:r>
              <a:rPr lang="en-US" sz="2000" b="1" dirty="0"/>
              <a:t>Laughlin, NV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April 2013: </a:t>
            </a:r>
            <a:r>
              <a:rPr lang="en-US" sz="2000" b="1" dirty="0"/>
              <a:t>Various locations, </a:t>
            </a:r>
            <a:r>
              <a:rPr lang="en-US" sz="2000" b="1" dirty="0" smtClean="0"/>
              <a:t>Alberta, </a:t>
            </a:r>
            <a:r>
              <a:rPr lang="en-US" sz="2000" b="1" dirty="0"/>
              <a:t>Canada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January 2013: </a:t>
            </a:r>
            <a:r>
              <a:rPr lang="en-US" sz="2000" b="1" dirty="0" smtClean="0"/>
              <a:t>Quechan Casino, </a:t>
            </a:r>
            <a:r>
              <a:rPr lang="en-US" sz="2000" b="1" dirty="0" err="1"/>
              <a:t>Winterhaven</a:t>
            </a:r>
            <a:r>
              <a:rPr lang="en-US" sz="2000" b="1" dirty="0"/>
              <a:t>, </a:t>
            </a:r>
            <a:r>
              <a:rPr lang="en-US" sz="2000" b="1" dirty="0" smtClean="0"/>
              <a:t>CA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October 2012: </a:t>
            </a:r>
            <a:r>
              <a:rPr lang="en-US" sz="2000" b="1" dirty="0" smtClean="0"/>
              <a:t>Elvis Fantasy Fest, Portage, IN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October 2012:  </a:t>
            </a:r>
            <a:r>
              <a:rPr lang="en-US" sz="2000" b="1" dirty="0" smtClean="0"/>
              <a:t>The Poconos ELVIS Fest, the Poconos, PA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June 2011; </a:t>
            </a:r>
            <a:r>
              <a:rPr lang="en-US" sz="2000" b="1" dirty="0" smtClean="0"/>
              <a:t>Arlington Music Hall, Arlington, TX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 July 2011: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Chinook Winds Casino, Lincoln City, OR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096000" y="5181600"/>
            <a:ext cx="30480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anose="020B0903060703020204" pitchFamily="34" charset="0"/>
              </a:rPr>
              <a:t>Mark </a:t>
            </a:r>
            <a:r>
              <a:rPr lang="en-US" sz="3600" b="1" cap="none" spc="50" dirty="0" err="1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anose="020B0903060703020204" pitchFamily="34" charset="0"/>
              </a:rPr>
              <a:t>Stevenz</a:t>
            </a:r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</a:p>
          <a:p>
            <a:pPr algn="ctr"/>
            <a:r>
              <a:rPr lang="en-US" sz="3600" b="1" spc="50" dirty="0" smtClean="0">
                <a:ln w="1143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anose="020B0903060703020204" pitchFamily="34" charset="0"/>
              </a:rPr>
              <a:t>LIVE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571">
            <a:off x="-58830" y="2476674"/>
            <a:ext cx="1152563" cy="20198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4802">
            <a:off x="8033651" y="1975545"/>
            <a:ext cx="816076" cy="1818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5" y="2121628"/>
            <a:ext cx="1797424" cy="1217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391">
            <a:off x="2052326" y="1528902"/>
            <a:ext cx="1566659" cy="22505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" y="4334121"/>
            <a:ext cx="2043113" cy="1871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63" y="4422960"/>
            <a:ext cx="1751728" cy="2369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9577">
            <a:off x="7238244" y="111458"/>
            <a:ext cx="1758519" cy="25386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077">
            <a:off x="-190930" y="215169"/>
            <a:ext cx="2224233" cy="16286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270">
            <a:off x="5440191" y="1066326"/>
            <a:ext cx="1717081" cy="2481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86" y="4643261"/>
            <a:ext cx="1933575" cy="160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8999" y="-160220"/>
            <a:ext cx="71192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Some Media Highlights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366" y="3486613"/>
            <a:ext cx="1889398" cy="2163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35303" y="6120490"/>
            <a:ext cx="25673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Penticton Western News Front Page</a:t>
            </a:r>
          </a:p>
          <a:p>
            <a:pPr algn="ctr"/>
            <a:r>
              <a:rPr lang="en-US" sz="14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</a:rPr>
              <a:t>Penticton, BC Canada</a:t>
            </a:r>
            <a:endParaRPr lang="en-US" sz="1400" b="0" cap="none" spc="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85431" y="5572888"/>
            <a:ext cx="21860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Mark </a:t>
            </a:r>
            <a:r>
              <a:rPr lang="en-US" sz="1100" b="1" dirty="0" err="1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Stevenz</a:t>
            </a:r>
            <a:r>
              <a:rPr lang="en-US" sz="1100" b="1" dirty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11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performing </a:t>
            </a:r>
            <a:r>
              <a:rPr lang="en-US" sz="1100" b="1" dirty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American Trilogy as Elvis at Pala Casino for </a:t>
            </a:r>
            <a:r>
              <a:rPr lang="en-US" sz="1100" b="1" dirty="0" err="1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Rockin</a:t>
            </a:r>
            <a:r>
              <a:rPr lang="en-US" sz="1100" b="1" dirty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' Elvis </a:t>
            </a:r>
            <a:r>
              <a:rPr lang="en-US" sz="1100" b="1" dirty="0" smtClean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fest, </a:t>
            </a:r>
            <a:r>
              <a:rPr lang="en-US" sz="1100" b="1" dirty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 this view from backstage. </a:t>
            </a:r>
            <a:r>
              <a:rPr lang="en-US" sz="1100" b="1" i="1" dirty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— John </a:t>
            </a:r>
            <a:r>
              <a:rPr lang="en-US" sz="1100" b="1" i="1" dirty="0" err="1" smtClean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Gastaldo</a:t>
            </a:r>
            <a:r>
              <a:rPr lang="en-US" sz="1100" b="1" i="1" dirty="0" smtClean="0">
                <a:solidFill>
                  <a:srgbClr val="00B0F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UTSandiego.com</a:t>
            </a:r>
            <a:endParaRPr lang="en-US" sz="1100" b="1" dirty="0">
              <a:solidFill>
                <a:srgbClr val="00B0F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7709" y="612049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00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Las Vegas Review Journal</a:t>
            </a:r>
          </a:p>
        </p:txBody>
      </p:sp>
      <p:sp>
        <p:nvSpPr>
          <p:cNvPr id="14" name="Rectangle 13"/>
          <p:cNvSpPr/>
          <p:nvPr/>
        </p:nvSpPr>
        <p:spPr>
          <a:xfrm rot="20892153">
            <a:off x="2197588" y="3197464"/>
            <a:ext cx="15568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Alberta, Canada</a:t>
            </a:r>
            <a:endParaRPr lang="en-US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88" y="667130"/>
            <a:ext cx="1793615" cy="240487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682200">
            <a:off x="5018926" y="3293724"/>
            <a:ext cx="21196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Front page </a:t>
            </a:r>
            <a:r>
              <a:rPr lang="en-US" sz="1400" b="1" i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</a:t>
            </a:r>
            <a:r>
              <a:rPr lang="en-US" sz="1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Columbian, Vancouver, WA</a:t>
            </a:r>
            <a:endParaRPr lang="en-US" sz="1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743959">
            <a:off x="126666" y="1722632"/>
            <a:ext cx="20393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Mesquite Nevada News</a:t>
            </a:r>
            <a:endParaRPr lang="en-US" sz="1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810190">
            <a:off x="7514550" y="2306770"/>
            <a:ext cx="9444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Canada</a:t>
            </a:r>
            <a:endParaRPr lang="en-US" sz="2000" b="1" cap="none" spc="0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57" y="4016476"/>
            <a:ext cx="2122937" cy="6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1" y="1600200"/>
            <a:ext cx="1600558" cy="2290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5" y="2044834"/>
            <a:ext cx="4352925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087">
            <a:off x="6100790" y="3993011"/>
            <a:ext cx="3063939" cy="2262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437" y="0"/>
            <a:ext cx="69256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Mark </a:t>
            </a:r>
            <a:r>
              <a:rPr lang="en-US" sz="2400" dirty="0" err="1" smtClean="0">
                <a:solidFill>
                  <a:srgbClr val="FFC000"/>
                </a:solidFill>
                <a:latin typeface="Britannic Bold" panose="020B0903060703020204" pitchFamily="34" charset="0"/>
              </a:rPr>
              <a:t>Stevenz</a:t>
            </a:r>
            <a:r>
              <a:rPr lang="en-US" sz="24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 is involved with many fantastic charitable organizations a few of which include Share, F.I.D.O,  the Salvation Army, the Great </a:t>
            </a: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B</a:t>
            </a:r>
            <a:r>
              <a:rPr lang="en-US" sz="24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acon </a:t>
            </a:r>
            <a:r>
              <a:rPr lang="en-US" sz="2400" dirty="0">
                <a:solidFill>
                  <a:srgbClr val="FFC000"/>
                </a:solidFill>
                <a:latin typeface="Britannic Bold" panose="020B0903060703020204" pitchFamily="34" charset="0"/>
              </a:rPr>
              <a:t>R</a:t>
            </a:r>
            <a:r>
              <a:rPr lang="en-US" sz="2400" dirty="0" smtClean="0">
                <a:solidFill>
                  <a:srgbClr val="FFC000"/>
                </a:solidFill>
                <a:latin typeface="Britannic Bold" panose="020B0903060703020204" pitchFamily="34" charset="0"/>
              </a:rPr>
              <a:t>ace, American Cancer Society, the ARC  &amp; the Veterans Court Board  </a:t>
            </a:r>
            <a:endParaRPr lang="en-US" sz="2400" dirty="0">
              <a:solidFill>
                <a:srgbClr val="FFC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483">
            <a:off x="6849132" y="360501"/>
            <a:ext cx="2281427" cy="2726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56">
            <a:off x="-96072" y="2794210"/>
            <a:ext cx="2765420" cy="2193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3776" y="5987803"/>
            <a:ext cx="4665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PHILANTHROPY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41" y="5407456"/>
            <a:ext cx="2403475" cy="1450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053">
            <a:off x="5354605" y="1703817"/>
            <a:ext cx="1484418" cy="18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7621"/>
            <a:ext cx="2852545" cy="5033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177621"/>
            <a:ext cx="6096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FOR BOOKINGS &amp;  INFO</a:t>
            </a:r>
            <a:r>
              <a:rPr lang="en-US" sz="3200" b="1" dirty="0" smtClean="0">
                <a:latin typeface="Berlin Sans FB" panose="020E0602020502020306" pitchFamily="34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 Management Team: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Nikki Schrade</a:t>
            </a:r>
          </a:p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 Judy Davis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MNJS Productions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360.690.6625</a:t>
            </a:r>
          </a:p>
          <a:p>
            <a:pPr algn="ctr"/>
            <a:r>
              <a:rPr lang="en-US" sz="2800" dirty="0" smtClean="0">
                <a:latin typeface="Berlin Sans FB" panose="020E0602020502020306" pitchFamily="34" charset="0"/>
                <a:hlinkClick r:id="rId4"/>
              </a:rPr>
              <a:t>MNJSproductions@gmail.com</a:t>
            </a:r>
            <a:endParaRPr lang="en-US" sz="2800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Berlin Sans FB" panose="020E0602020502020306" pitchFamily="34" charset="0"/>
                <a:hlinkClick r:id="rId5"/>
              </a:rPr>
              <a:t>markmemphiskings@gmail.com</a:t>
            </a:r>
            <a:endParaRPr lang="en-US" sz="3200" dirty="0" smtClean="0">
              <a:solidFill>
                <a:srgbClr val="7030A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Berlin Sans FB" panose="020E0602020502020306" pitchFamily="34" charset="0"/>
                <a:hlinkClick r:id="rId6"/>
              </a:rPr>
              <a:t>www.markandthememphiskings.com</a:t>
            </a:r>
            <a:endParaRPr lang="en-US" sz="28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erlin Sans FB" panose="020E0602020502020306" pitchFamily="34" charset="0"/>
                <a:hlinkClick r:id="rId7"/>
              </a:rPr>
              <a:t>www.MNJSproductions.wix.com/tributes</a:t>
            </a:r>
            <a:endParaRPr lang="en-US" sz="2400" dirty="0" smtClean="0">
              <a:solidFill>
                <a:srgbClr val="7030A0"/>
              </a:solidFill>
              <a:latin typeface="Berlin Sans FB" panose="020E0602020502020306" pitchFamily="34" charset="0"/>
            </a:endParaRPr>
          </a:p>
          <a:p>
            <a:endParaRPr lang="en-US" sz="2400" dirty="0" smtClean="0">
              <a:solidFill>
                <a:srgbClr val="FFC000"/>
              </a:solidFill>
              <a:latin typeface="Britannic Bold" panose="020B0903060703020204" pitchFamily="34" charset="0"/>
            </a:endParaRPr>
          </a:p>
          <a:p>
            <a:endParaRPr lang="en-US" sz="2400" dirty="0">
              <a:latin typeface="Britannic Bold" panose="020B09030607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702" y="5103674"/>
            <a:ext cx="19848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8"/>
              </a:rPr>
              <a:t>Video Link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8491" y="5103674"/>
            <a:ext cx="42661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9"/>
              </a:rPr>
              <a:t>Social Media Link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688" y="5055880"/>
            <a:ext cx="24493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Website Link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3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1284</TotalTime>
  <Words>782</Words>
  <Application>Microsoft Office PowerPoint</Application>
  <PresentationFormat>On-screen Show (4:3)</PresentationFormat>
  <Paragraphs>102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Samuel, Son, &amp; Co.,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holcomb</dc:creator>
  <cp:lastModifiedBy>nikki</cp:lastModifiedBy>
  <cp:revision>88</cp:revision>
  <dcterms:created xsi:type="dcterms:W3CDTF">2014-10-23T20:21:38Z</dcterms:created>
  <dcterms:modified xsi:type="dcterms:W3CDTF">2015-01-06T04:55:56Z</dcterms:modified>
</cp:coreProperties>
</file>